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279" autoAdjust="0"/>
  </p:normalViewPr>
  <p:slideViewPr>
    <p:cSldViewPr snapToGrid="0" snapToObjects="1">
      <p:cViewPr varScale="1">
        <p:scale>
          <a:sx n="104" d="100"/>
          <a:sy n="104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spc="-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04E-CD5B-2544-87B7-BD2FB176322D}" type="datetimeFigureOut">
              <a:rPr kumimoji="1" lang="ko-Kore-KR" altLang="en-US" smtClean="0"/>
              <a:t>01/15/2024</a:t>
            </a:fld>
            <a:endParaRPr kumimoji="1" lang="ko-Kore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A625-8817-9F4B-91F8-24900632930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0719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04E-CD5B-2544-87B7-BD2FB176322D}" type="datetimeFigureOut">
              <a:rPr kumimoji="1" lang="ko-Kore-KR" altLang="en-US" smtClean="0"/>
              <a:t>01/15/2024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A625-8817-9F4B-91F8-24900632930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6044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04E-CD5B-2544-87B7-BD2FB176322D}" type="datetimeFigureOut">
              <a:rPr kumimoji="1" lang="ko-Kore-KR" altLang="en-US" smtClean="0"/>
              <a:t>01/15/2024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A625-8817-9F4B-91F8-24900632930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5654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-150"/>
            </a:lvl1pPr>
            <a:lvl2pPr>
              <a:defRPr spc="-150"/>
            </a:lvl2pPr>
            <a:lvl3pPr>
              <a:defRPr spc="-150"/>
            </a:lvl3pPr>
            <a:lvl4pPr>
              <a:defRPr spc="-150"/>
            </a:lvl4pPr>
            <a:lvl5pPr>
              <a:defRPr spc="-15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04E-CD5B-2544-87B7-BD2FB176322D}" type="datetimeFigureOut">
              <a:rPr kumimoji="1" lang="ko-Kore-KR" altLang="en-US" smtClean="0"/>
              <a:t>01/15/2024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A625-8817-9F4B-91F8-24900632930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78659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spc="-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spc="-15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04E-CD5B-2544-87B7-BD2FB176322D}" type="datetimeFigureOut">
              <a:rPr kumimoji="1" lang="ko-Kore-KR" altLang="en-US" smtClean="0"/>
              <a:t>01/15/2024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A625-8817-9F4B-91F8-24900632930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9212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pc="-150"/>
            </a:lvl1pPr>
            <a:lvl2pPr>
              <a:defRPr spc="-150"/>
            </a:lvl2pPr>
            <a:lvl3pPr>
              <a:defRPr spc="-150"/>
            </a:lvl3pPr>
            <a:lvl4pPr>
              <a:defRPr spc="-150"/>
            </a:lvl4pPr>
            <a:lvl5pPr>
              <a:defRPr spc="-15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pc="-150"/>
            </a:lvl1pPr>
            <a:lvl2pPr>
              <a:defRPr spc="-150"/>
            </a:lvl2pPr>
            <a:lvl3pPr>
              <a:defRPr spc="-150"/>
            </a:lvl3pPr>
            <a:lvl4pPr>
              <a:defRPr spc="-150"/>
            </a:lvl4pPr>
            <a:lvl5pPr>
              <a:defRPr spc="-15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04E-CD5B-2544-87B7-BD2FB176322D}" type="datetimeFigureOut">
              <a:rPr kumimoji="1" lang="ko-Kore-KR" altLang="en-US" smtClean="0"/>
              <a:t>01/15/2024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A625-8817-9F4B-91F8-24900632930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8023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pc="-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spc="-15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pc="-150"/>
            </a:lvl1pPr>
            <a:lvl2pPr>
              <a:defRPr spc="-150"/>
            </a:lvl2pPr>
            <a:lvl3pPr>
              <a:defRPr spc="-150"/>
            </a:lvl3pPr>
            <a:lvl4pPr>
              <a:defRPr spc="-150"/>
            </a:lvl4pPr>
            <a:lvl5pPr>
              <a:defRPr spc="-15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spc="-15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pc="-150"/>
            </a:lvl1pPr>
            <a:lvl2pPr>
              <a:defRPr spc="-150"/>
            </a:lvl2pPr>
            <a:lvl3pPr>
              <a:defRPr spc="-150"/>
            </a:lvl3pPr>
            <a:lvl4pPr>
              <a:defRPr spc="-150"/>
            </a:lvl4pPr>
            <a:lvl5pPr>
              <a:defRPr spc="-15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04E-CD5B-2544-87B7-BD2FB176322D}" type="datetimeFigureOut">
              <a:rPr kumimoji="1" lang="ko-Kore-KR" altLang="en-US" smtClean="0"/>
              <a:t>01/15/2024</a:t>
            </a:fld>
            <a:endParaRPr kumimoji="1" lang="ko-Kore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A625-8817-9F4B-91F8-24900632930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6687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04E-CD5B-2544-87B7-BD2FB176322D}" type="datetimeFigureOut">
              <a:rPr kumimoji="1" lang="ko-Kore-KR" altLang="en-US" smtClean="0"/>
              <a:t>01/15/2024</a:t>
            </a:fld>
            <a:endParaRPr kumimoji="1" lang="ko-Kore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A625-8817-9F4B-91F8-24900632930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2251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04E-CD5B-2544-87B7-BD2FB176322D}" type="datetimeFigureOut">
              <a:rPr kumimoji="1" lang="ko-Kore-KR" altLang="en-US" smtClean="0"/>
              <a:t>01/15/2024</a:t>
            </a:fld>
            <a:endParaRPr kumimoji="1" lang="ko-Kore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A625-8817-9F4B-91F8-24900632930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1015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spc="-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spc="-150"/>
            </a:lvl1pPr>
            <a:lvl2pPr>
              <a:defRPr sz="2800" spc="-150"/>
            </a:lvl2pPr>
            <a:lvl3pPr>
              <a:defRPr sz="2400" spc="-150"/>
            </a:lvl3pPr>
            <a:lvl4pPr>
              <a:defRPr sz="2000" spc="-150"/>
            </a:lvl4pPr>
            <a:lvl5pPr>
              <a:defRPr sz="2000" spc="-1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spc="-1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04E-CD5B-2544-87B7-BD2FB176322D}" type="datetimeFigureOut">
              <a:rPr kumimoji="1" lang="ko-Kore-KR" altLang="en-US" smtClean="0"/>
              <a:t>01/15/2024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A625-8817-9F4B-91F8-24900632930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6843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spc="-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spc="-1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04E-CD5B-2544-87B7-BD2FB176322D}" type="datetimeFigureOut">
              <a:rPr kumimoji="1" lang="ko-Kore-KR" altLang="en-US" smtClean="0"/>
              <a:t>01/15/2024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A625-8817-9F4B-91F8-24900632930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1339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304E-CD5B-2544-87B7-BD2FB176322D}" type="datetimeFigureOut">
              <a:rPr kumimoji="1" lang="ko-Kore-KR" altLang="en-US" smtClean="0"/>
              <a:t>01/15/2024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A625-8817-9F4B-91F8-24900632930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0954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88DDE3C-333D-5CEB-BF0D-4A9A4B1F0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1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CD9AA6F-B295-2E69-F33B-F3610140E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" y="0"/>
            <a:ext cx="12181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1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프레젠테이션1" id="{F04463D5-119E-4F43-97B2-1DFA59D94EBD}" vid="{8D86E456-6334-6044-9471-A56E10642A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테마</Template>
  <TotalTime>55</TotalTime>
  <Words>0</Words>
  <Application>Microsoft Office PowerPoint</Application>
  <PresentationFormat>와이드스크린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지우</dc:creator>
  <cp:lastModifiedBy>유가현</cp:lastModifiedBy>
  <cp:revision>3</cp:revision>
  <dcterms:created xsi:type="dcterms:W3CDTF">2023-06-21T04:03:49Z</dcterms:created>
  <dcterms:modified xsi:type="dcterms:W3CDTF">2024-01-15T05:31:51Z</dcterms:modified>
</cp:coreProperties>
</file>